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
  </p:notesMasterIdLst>
  <p:sldIdLst>
    <p:sldId id="256" r:id="rId2"/>
  </p:sldIdLst>
  <p:sldSz cx="30243463" cy="42773600"/>
  <p:notesSz cx="6858000" cy="9144000"/>
  <p:defaultTextStyle>
    <a:defPPr>
      <a:defRPr lang="fr-FR"/>
    </a:defPPr>
    <a:lvl1pPr marL="0" algn="l" defTabSz="4172316" rtl="0" eaLnBrk="1" latinLnBrk="0" hangingPunct="1">
      <a:defRPr sz="8200" kern="1200">
        <a:solidFill>
          <a:schemeClr val="tx1"/>
        </a:solidFill>
        <a:latin typeface="+mn-lt"/>
        <a:ea typeface="+mn-ea"/>
        <a:cs typeface="+mn-cs"/>
      </a:defRPr>
    </a:lvl1pPr>
    <a:lvl2pPr marL="2086158" algn="l" defTabSz="4172316" rtl="0" eaLnBrk="1" latinLnBrk="0" hangingPunct="1">
      <a:defRPr sz="8200" kern="1200">
        <a:solidFill>
          <a:schemeClr val="tx1"/>
        </a:solidFill>
        <a:latin typeface="+mn-lt"/>
        <a:ea typeface="+mn-ea"/>
        <a:cs typeface="+mn-cs"/>
      </a:defRPr>
    </a:lvl2pPr>
    <a:lvl3pPr marL="4172316" algn="l" defTabSz="4172316" rtl="0" eaLnBrk="1" latinLnBrk="0" hangingPunct="1">
      <a:defRPr sz="8200" kern="1200">
        <a:solidFill>
          <a:schemeClr val="tx1"/>
        </a:solidFill>
        <a:latin typeface="+mn-lt"/>
        <a:ea typeface="+mn-ea"/>
        <a:cs typeface="+mn-cs"/>
      </a:defRPr>
    </a:lvl3pPr>
    <a:lvl4pPr marL="6258474" algn="l" defTabSz="4172316" rtl="0" eaLnBrk="1" latinLnBrk="0" hangingPunct="1">
      <a:defRPr sz="8200" kern="1200">
        <a:solidFill>
          <a:schemeClr val="tx1"/>
        </a:solidFill>
        <a:latin typeface="+mn-lt"/>
        <a:ea typeface="+mn-ea"/>
        <a:cs typeface="+mn-cs"/>
      </a:defRPr>
    </a:lvl4pPr>
    <a:lvl5pPr marL="8344632" algn="l" defTabSz="4172316" rtl="0" eaLnBrk="1" latinLnBrk="0" hangingPunct="1">
      <a:defRPr sz="8200" kern="1200">
        <a:solidFill>
          <a:schemeClr val="tx1"/>
        </a:solidFill>
        <a:latin typeface="+mn-lt"/>
        <a:ea typeface="+mn-ea"/>
        <a:cs typeface="+mn-cs"/>
      </a:defRPr>
    </a:lvl5pPr>
    <a:lvl6pPr marL="10430789" algn="l" defTabSz="4172316" rtl="0" eaLnBrk="1" latinLnBrk="0" hangingPunct="1">
      <a:defRPr sz="8200" kern="1200">
        <a:solidFill>
          <a:schemeClr val="tx1"/>
        </a:solidFill>
        <a:latin typeface="+mn-lt"/>
        <a:ea typeface="+mn-ea"/>
        <a:cs typeface="+mn-cs"/>
      </a:defRPr>
    </a:lvl6pPr>
    <a:lvl7pPr marL="12516947" algn="l" defTabSz="4172316" rtl="0" eaLnBrk="1" latinLnBrk="0" hangingPunct="1">
      <a:defRPr sz="8200" kern="1200">
        <a:solidFill>
          <a:schemeClr val="tx1"/>
        </a:solidFill>
        <a:latin typeface="+mn-lt"/>
        <a:ea typeface="+mn-ea"/>
        <a:cs typeface="+mn-cs"/>
      </a:defRPr>
    </a:lvl7pPr>
    <a:lvl8pPr marL="14603105" algn="l" defTabSz="4172316" rtl="0" eaLnBrk="1" latinLnBrk="0" hangingPunct="1">
      <a:defRPr sz="8200" kern="1200">
        <a:solidFill>
          <a:schemeClr val="tx1"/>
        </a:solidFill>
        <a:latin typeface="+mn-lt"/>
        <a:ea typeface="+mn-ea"/>
        <a:cs typeface="+mn-cs"/>
      </a:defRPr>
    </a:lvl8pPr>
    <a:lvl9pPr marL="16689263" algn="l" defTabSz="4172316"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p:scale>
          <a:sx n="40" d="100"/>
          <a:sy n="40" d="100"/>
        </p:scale>
        <p:origin x="-264" y="2124"/>
      </p:cViewPr>
      <p:guideLst>
        <p:guide orient="horz" pos="13473"/>
        <p:guide pos="952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402CE5-85C1-4FC4-B803-0EE529A60636}" type="datetimeFigureOut">
              <a:rPr lang="fr-FR" smtClean="0"/>
              <a:pPr/>
              <a:t>04/03/2015</a:t>
            </a:fld>
            <a:endParaRPr lang="fr-FR"/>
          </a:p>
        </p:txBody>
      </p:sp>
      <p:sp>
        <p:nvSpPr>
          <p:cNvPr id="4" name="Espace réservé de l'image des diapositives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8D79EF-671E-41CA-BE1D-E398F87DC424}" type="slidenum">
              <a:rPr lang="fr-FR" smtClean="0"/>
              <a:pPr/>
              <a:t>‹#›</a:t>
            </a:fld>
            <a:endParaRPr lang="fr-FR"/>
          </a:p>
        </p:txBody>
      </p:sp>
    </p:spTree>
  </p:cSld>
  <p:clrMap bg1="lt1" tx1="dk1" bg2="lt2" tx2="dk2" accent1="accent1" accent2="accent2" accent3="accent3" accent4="accent4" accent5="accent5" accent6="accent6" hlink="hlink" folHlink="folHlink"/>
  <p:notesStyle>
    <a:lvl1pPr marL="0" algn="l" defTabSz="4172316" rtl="0" eaLnBrk="1" latinLnBrk="0" hangingPunct="1">
      <a:defRPr sz="5500" kern="1200">
        <a:solidFill>
          <a:schemeClr val="tx1"/>
        </a:solidFill>
        <a:latin typeface="+mn-lt"/>
        <a:ea typeface="+mn-ea"/>
        <a:cs typeface="+mn-cs"/>
      </a:defRPr>
    </a:lvl1pPr>
    <a:lvl2pPr marL="2086158" algn="l" defTabSz="4172316" rtl="0" eaLnBrk="1" latinLnBrk="0" hangingPunct="1">
      <a:defRPr sz="5500" kern="1200">
        <a:solidFill>
          <a:schemeClr val="tx1"/>
        </a:solidFill>
        <a:latin typeface="+mn-lt"/>
        <a:ea typeface="+mn-ea"/>
        <a:cs typeface="+mn-cs"/>
      </a:defRPr>
    </a:lvl2pPr>
    <a:lvl3pPr marL="4172316" algn="l" defTabSz="4172316" rtl="0" eaLnBrk="1" latinLnBrk="0" hangingPunct="1">
      <a:defRPr sz="5500" kern="1200">
        <a:solidFill>
          <a:schemeClr val="tx1"/>
        </a:solidFill>
        <a:latin typeface="+mn-lt"/>
        <a:ea typeface="+mn-ea"/>
        <a:cs typeface="+mn-cs"/>
      </a:defRPr>
    </a:lvl3pPr>
    <a:lvl4pPr marL="6258474" algn="l" defTabSz="4172316" rtl="0" eaLnBrk="1" latinLnBrk="0" hangingPunct="1">
      <a:defRPr sz="5500" kern="1200">
        <a:solidFill>
          <a:schemeClr val="tx1"/>
        </a:solidFill>
        <a:latin typeface="+mn-lt"/>
        <a:ea typeface="+mn-ea"/>
        <a:cs typeface="+mn-cs"/>
      </a:defRPr>
    </a:lvl4pPr>
    <a:lvl5pPr marL="8344632" algn="l" defTabSz="4172316" rtl="0" eaLnBrk="1" latinLnBrk="0" hangingPunct="1">
      <a:defRPr sz="5500" kern="1200">
        <a:solidFill>
          <a:schemeClr val="tx1"/>
        </a:solidFill>
        <a:latin typeface="+mn-lt"/>
        <a:ea typeface="+mn-ea"/>
        <a:cs typeface="+mn-cs"/>
      </a:defRPr>
    </a:lvl5pPr>
    <a:lvl6pPr marL="10430789" algn="l" defTabSz="4172316" rtl="0" eaLnBrk="1" latinLnBrk="0" hangingPunct="1">
      <a:defRPr sz="5500" kern="1200">
        <a:solidFill>
          <a:schemeClr val="tx1"/>
        </a:solidFill>
        <a:latin typeface="+mn-lt"/>
        <a:ea typeface="+mn-ea"/>
        <a:cs typeface="+mn-cs"/>
      </a:defRPr>
    </a:lvl6pPr>
    <a:lvl7pPr marL="12516947" algn="l" defTabSz="4172316" rtl="0" eaLnBrk="1" latinLnBrk="0" hangingPunct="1">
      <a:defRPr sz="5500" kern="1200">
        <a:solidFill>
          <a:schemeClr val="tx1"/>
        </a:solidFill>
        <a:latin typeface="+mn-lt"/>
        <a:ea typeface="+mn-ea"/>
        <a:cs typeface="+mn-cs"/>
      </a:defRPr>
    </a:lvl7pPr>
    <a:lvl8pPr marL="14603105" algn="l" defTabSz="4172316" rtl="0" eaLnBrk="1" latinLnBrk="0" hangingPunct="1">
      <a:defRPr sz="5500" kern="1200">
        <a:solidFill>
          <a:schemeClr val="tx1"/>
        </a:solidFill>
        <a:latin typeface="+mn-lt"/>
        <a:ea typeface="+mn-ea"/>
        <a:cs typeface="+mn-cs"/>
      </a:defRPr>
    </a:lvl8pPr>
    <a:lvl9pPr marL="16689263" algn="l" defTabSz="4172316" rtl="0" eaLnBrk="1" latinLnBrk="0" hangingPunct="1">
      <a:defRPr sz="5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216150" y="685800"/>
            <a:ext cx="2425700" cy="3429000"/>
          </a:xfrm>
        </p:spPr>
      </p:sp>
      <p:sp>
        <p:nvSpPr>
          <p:cNvPr id="3" name="Espace réservé des commentaires 2"/>
          <p:cNvSpPr>
            <a:spLocks noGrp="1"/>
          </p:cNvSpPr>
          <p:nvPr>
            <p:ph type="body" idx="1"/>
          </p:nvPr>
        </p:nvSpPr>
        <p:spPr/>
        <p:txBody>
          <a:bodyPr>
            <a:normAutofit/>
          </a:bodyPr>
          <a:lstStyle/>
          <a:p>
            <a:pPr algn="r"/>
            <a:endParaRPr lang="fr-FR" dirty="0"/>
          </a:p>
        </p:txBody>
      </p:sp>
      <p:sp>
        <p:nvSpPr>
          <p:cNvPr id="4" name="Espace réservé du numéro de diapositive 3"/>
          <p:cNvSpPr>
            <a:spLocks noGrp="1"/>
          </p:cNvSpPr>
          <p:nvPr>
            <p:ph type="sldNum" sz="quarter" idx="10"/>
          </p:nvPr>
        </p:nvSpPr>
        <p:spPr/>
        <p:txBody>
          <a:bodyPr/>
          <a:lstStyle/>
          <a:p>
            <a:fld id="{218D79EF-671E-41CA-BE1D-E398F87DC424}" type="slidenum">
              <a:rPr lang="fr-FR" smtClean="0"/>
              <a:pPr/>
              <a:t>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68260" y="13287553"/>
            <a:ext cx="25706944" cy="9168599"/>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36520" y="24238374"/>
            <a:ext cx="21170424" cy="10931031"/>
          </a:xfrm>
        </p:spPr>
        <p:txBody>
          <a:bodyPr/>
          <a:lstStyle>
            <a:lvl1pPr marL="0" indent="0" algn="ctr">
              <a:buNone/>
              <a:defRPr>
                <a:solidFill>
                  <a:schemeClr val="tx1">
                    <a:tint val="75000"/>
                  </a:schemeClr>
                </a:solidFill>
              </a:defRPr>
            </a:lvl1pPr>
            <a:lvl2pPr marL="2086158" indent="0" algn="ctr">
              <a:buNone/>
              <a:defRPr>
                <a:solidFill>
                  <a:schemeClr val="tx1">
                    <a:tint val="75000"/>
                  </a:schemeClr>
                </a:solidFill>
              </a:defRPr>
            </a:lvl2pPr>
            <a:lvl3pPr marL="4172316" indent="0" algn="ctr">
              <a:buNone/>
              <a:defRPr>
                <a:solidFill>
                  <a:schemeClr val="tx1">
                    <a:tint val="75000"/>
                  </a:schemeClr>
                </a:solidFill>
              </a:defRPr>
            </a:lvl3pPr>
            <a:lvl4pPr marL="6258474" indent="0" algn="ctr">
              <a:buNone/>
              <a:defRPr>
                <a:solidFill>
                  <a:schemeClr val="tx1">
                    <a:tint val="75000"/>
                  </a:schemeClr>
                </a:solidFill>
              </a:defRPr>
            </a:lvl4pPr>
            <a:lvl5pPr marL="8344632" indent="0" algn="ctr">
              <a:buNone/>
              <a:defRPr>
                <a:solidFill>
                  <a:schemeClr val="tx1">
                    <a:tint val="75000"/>
                  </a:schemeClr>
                </a:solidFill>
              </a:defRPr>
            </a:lvl5pPr>
            <a:lvl6pPr marL="10430789" indent="0" algn="ctr">
              <a:buNone/>
              <a:defRPr>
                <a:solidFill>
                  <a:schemeClr val="tx1">
                    <a:tint val="75000"/>
                  </a:schemeClr>
                </a:solidFill>
              </a:defRPr>
            </a:lvl6pPr>
            <a:lvl7pPr marL="12516947" indent="0" algn="ctr">
              <a:buNone/>
              <a:defRPr>
                <a:solidFill>
                  <a:schemeClr val="tx1">
                    <a:tint val="75000"/>
                  </a:schemeClr>
                </a:solidFill>
              </a:defRPr>
            </a:lvl7pPr>
            <a:lvl8pPr marL="14603105" indent="0" algn="ctr">
              <a:buNone/>
              <a:defRPr>
                <a:solidFill>
                  <a:schemeClr val="tx1">
                    <a:tint val="75000"/>
                  </a:schemeClr>
                </a:solidFill>
              </a:defRPr>
            </a:lvl8pPr>
            <a:lvl9pPr marL="16689263"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0252F0A8-D2A4-4BD2-BD18-AD5EFBB6226C}"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35016E8-D769-4546-8DD6-89B84B30B3A0}" type="slidenum">
              <a:rPr lang="fr-FR" smtClean="0"/>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252F0A8-D2A4-4BD2-BD18-AD5EFBB6226C}"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35016E8-D769-4546-8DD6-89B84B30B3A0}" type="slidenum">
              <a:rPr lang="fr-FR" smtClean="0"/>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26511" y="1712939"/>
            <a:ext cx="6804779" cy="36496177"/>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12174" y="1712939"/>
            <a:ext cx="19910280" cy="36496177"/>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252F0A8-D2A4-4BD2-BD18-AD5EFBB6226C}"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35016E8-D769-4546-8DD6-89B84B30B3A0}" type="slidenum">
              <a:rPr lang="fr-FR" smtClean="0"/>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252F0A8-D2A4-4BD2-BD18-AD5EFBB6226C}"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35016E8-D769-4546-8DD6-89B84B30B3A0}" type="slidenum">
              <a:rPr lang="fr-FR" smtClean="0"/>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89026" y="27485999"/>
            <a:ext cx="25706944" cy="8495313"/>
          </a:xfrm>
        </p:spPr>
        <p:txBody>
          <a:bodyPr anchor="t"/>
          <a:lstStyle>
            <a:lvl1pPr algn="l">
              <a:defRPr sz="183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89026" y="18129292"/>
            <a:ext cx="25706944" cy="9356720"/>
          </a:xfrm>
        </p:spPr>
        <p:txBody>
          <a:bodyPr anchor="b"/>
          <a:lstStyle>
            <a:lvl1pPr marL="0" indent="0">
              <a:buNone/>
              <a:defRPr sz="9100">
                <a:solidFill>
                  <a:schemeClr val="tx1">
                    <a:tint val="75000"/>
                  </a:schemeClr>
                </a:solidFill>
              </a:defRPr>
            </a:lvl1pPr>
            <a:lvl2pPr marL="2086158" indent="0">
              <a:buNone/>
              <a:defRPr sz="8200">
                <a:solidFill>
                  <a:schemeClr val="tx1">
                    <a:tint val="75000"/>
                  </a:schemeClr>
                </a:solidFill>
              </a:defRPr>
            </a:lvl2pPr>
            <a:lvl3pPr marL="4172316" indent="0">
              <a:buNone/>
              <a:defRPr sz="7300">
                <a:solidFill>
                  <a:schemeClr val="tx1">
                    <a:tint val="75000"/>
                  </a:schemeClr>
                </a:solidFill>
              </a:defRPr>
            </a:lvl3pPr>
            <a:lvl4pPr marL="6258474" indent="0">
              <a:buNone/>
              <a:defRPr sz="6400">
                <a:solidFill>
                  <a:schemeClr val="tx1">
                    <a:tint val="75000"/>
                  </a:schemeClr>
                </a:solidFill>
              </a:defRPr>
            </a:lvl4pPr>
            <a:lvl5pPr marL="8344632" indent="0">
              <a:buNone/>
              <a:defRPr sz="6400">
                <a:solidFill>
                  <a:schemeClr val="tx1">
                    <a:tint val="75000"/>
                  </a:schemeClr>
                </a:solidFill>
              </a:defRPr>
            </a:lvl5pPr>
            <a:lvl6pPr marL="10430789" indent="0">
              <a:buNone/>
              <a:defRPr sz="6400">
                <a:solidFill>
                  <a:schemeClr val="tx1">
                    <a:tint val="75000"/>
                  </a:schemeClr>
                </a:solidFill>
              </a:defRPr>
            </a:lvl6pPr>
            <a:lvl7pPr marL="12516947" indent="0">
              <a:buNone/>
              <a:defRPr sz="6400">
                <a:solidFill>
                  <a:schemeClr val="tx1">
                    <a:tint val="75000"/>
                  </a:schemeClr>
                </a:solidFill>
              </a:defRPr>
            </a:lvl7pPr>
            <a:lvl8pPr marL="14603105" indent="0">
              <a:buNone/>
              <a:defRPr sz="6400">
                <a:solidFill>
                  <a:schemeClr val="tx1">
                    <a:tint val="75000"/>
                  </a:schemeClr>
                </a:solidFill>
              </a:defRPr>
            </a:lvl8pPr>
            <a:lvl9pPr marL="16689263" indent="0">
              <a:buNone/>
              <a:defRPr sz="6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0252F0A8-D2A4-4BD2-BD18-AD5EFBB6226C}" type="datetimeFigureOut">
              <a:rPr lang="fr-FR" smtClean="0"/>
              <a:pPr/>
              <a:t>04/03/2015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35016E8-D769-4546-8DD6-89B84B30B3A0}" type="slidenum">
              <a:rPr lang="fr-FR" smtClean="0"/>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12174" y="9980519"/>
            <a:ext cx="13357529" cy="2822859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373761" y="9980519"/>
            <a:ext cx="13357529" cy="28228598"/>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252F0A8-D2A4-4BD2-BD18-AD5EFBB6226C}" type="datetimeFigureOut">
              <a:rPr lang="fr-FR" smtClean="0"/>
              <a:pPr/>
              <a:t>04/03/2015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35016E8-D769-4546-8DD6-89B84B30B3A0}" type="slidenum">
              <a:rPr lang="fr-FR" smtClean="0"/>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12180" y="9574555"/>
            <a:ext cx="13362782" cy="3990220"/>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2180" y="13564775"/>
            <a:ext cx="13362782" cy="24644329"/>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63266" y="9574555"/>
            <a:ext cx="13368030" cy="3990220"/>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63266" y="13564775"/>
            <a:ext cx="13368030" cy="24644329"/>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252F0A8-D2A4-4BD2-BD18-AD5EFBB6226C}" type="datetimeFigureOut">
              <a:rPr lang="fr-FR" smtClean="0"/>
              <a:pPr/>
              <a:t>04/03/2015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35016E8-D769-4546-8DD6-89B84B30B3A0}" type="slidenum">
              <a:rPr lang="fr-FR" smtClean="0"/>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0252F0A8-D2A4-4BD2-BD18-AD5EFBB6226C}" type="datetimeFigureOut">
              <a:rPr lang="fr-FR" smtClean="0"/>
              <a:pPr/>
              <a:t>04/03/2015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835016E8-D769-4546-8DD6-89B84B30B3A0}" type="slidenum">
              <a:rPr lang="fr-FR" smtClean="0"/>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252F0A8-D2A4-4BD2-BD18-AD5EFBB6226C}" type="datetimeFigureOut">
              <a:rPr lang="fr-FR" smtClean="0"/>
              <a:pPr/>
              <a:t>04/03/2015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35016E8-D769-4546-8DD6-89B84B30B3A0}" type="slidenum">
              <a:rPr lang="fr-FR" smtClean="0"/>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2180" y="1703025"/>
            <a:ext cx="9949892" cy="7247749"/>
          </a:xfrm>
        </p:spPr>
        <p:txBody>
          <a:bodyPr anchor="b"/>
          <a:lstStyle>
            <a:lvl1pPr algn="l">
              <a:defRPr sz="9100" b="1"/>
            </a:lvl1pPr>
          </a:lstStyle>
          <a:p>
            <a:r>
              <a:rPr lang="fr-FR" smtClean="0"/>
              <a:t>Cliquez pour modifier le style du titre</a:t>
            </a:r>
            <a:endParaRPr lang="fr-FR"/>
          </a:p>
        </p:txBody>
      </p:sp>
      <p:sp>
        <p:nvSpPr>
          <p:cNvPr id="3" name="Espace réservé du contenu 2"/>
          <p:cNvSpPr>
            <a:spLocks noGrp="1"/>
          </p:cNvSpPr>
          <p:nvPr>
            <p:ph idx="1"/>
          </p:nvPr>
        </p:nvSpPr>
        <p:spPr>
          <a:xfrm>
            <a:off x="11824359" y="1703037"/>
            <a:ext cx="16906938" cy="36506084"/>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12180" y="8950785"/>
            <a:ext cx="9949892" cy="29258335"/>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252F0A8-D2A4-4BD2-BD18-AD5EFBB6226C}" type="datetimeFigureOut">
              <a:rPr lang="fr-FR" smtClean="0"/>
              <a:pPr/>
              <a:t>04/03/2015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35016E8-D769-4546-8DD6-89B84B30B3A0}" type="slidenum">
              <a:rPr lang="fr-FR" smtClean="0"/>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27930" y="29941528"/>
            <a:ext cx="18146078" cy="3534767"/>
          </a:xfrm>
        </p:spPr>
        <p:txBody>
          <a:bodyPr anchor="b"/>
          <a:lstStyle>
            <a:lvl1pPr algn="l">
              <a:defRPr sz="9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27930" y="3821898"/>
            <a:ext cx="18146078" cy="25664160"/>
          </a:xfrm>
        </p:spPr>
        <p:txBody>
          <a:bodyPr/>
          <a:lstStyle>
            <a:lvl1pPr marL="0" indent="0">
              <a:buNone/>
              <a:defRPr sz="14600"/>
            </a:lvl1pPr>
            <a:lvl2pPr marL="2086158" indent="0">
              <a:buNone/>
              <a:defRPr sz="12800"/>
            </a:lvl2pPr>
            <a:lvl3pPr marL="4172316" indent="0">
              <a:buNone/>
              <a:defRPr sz="11000"/>
            </a:lvl3pPr>
            <a:lvl4pPr marL="6258474" indent="0">
              <a:buNone/>
              <a:defRPr sz="9100"/>
            </a:lvl4pPr>
            <a:lvl5pPr marL="8344632" indent="0">
              <a:buNone/>
              <a:defRPr sz="9100"/>
            </a:lvl5pPr>
            <a:lvl6pPr marL="10430789" indent="0">
              <a:buNone/>
              <a:defRPr sz="9100"/>
            </a:lvl6pPr>
            <a:lvl7pPr marL="12516947" indent="0">
              <a:buNone/>
              <a:defRPr sz="9100"/>
            </a:lvl7pPr>
            <a:lvl8pPr marL="14603105" indent="0">
              <a:buNone/>
              <a:defRPr sz="9100"/>
            </a:lvl8pPr>
            <a:lvl9pPr marL="16689263" indent="0">
              <a:buNone/>
              <a:defRPr sz="9100"/>
            </a:lvl9pPr>
          </a:lstStyle>
          <a:p>
            <a:endParaRPr lang="fr-FR"/>
          </a:p>
        </p:txBody>
      </p:sp>
      <p:sp>
        <p:nvSpPr>
          <p:cNvPr id="4" name="Espace réservé du texte 3"/>
          <p:cNvSpPr>
            <a:spLocks noGrp="1"/>
          </p:cNvSpPr>
          <p:nvPr>
            <p:ph type="body" sz="half" idx="2"/>
          </p:nvPr>
        </p:nvSpPr>
        <p:spPr>
          <a:xfrm>
            <a:off x="5927930" y="33476296"/>
            <a:ext cx="18146078" cy="5019952"/>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0252F0A8-D2A4-4BD2-BD18-AD5EFBB6226C}" type="datetimeFigureOut">
              <a:rPr lang="fr-FR" smtClean="0"/>
              <a:pPr/>
              <a:t>04/03/2015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35016E8-D769-4546-8DD6-89B84B30B3A0}" type="slidenum">
              <a:rPr lang="fr-FR" smtClean="0"/>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512173" y="1712928"/>
            <a:ext cx="27219117" cy="7128933"/>
          </a:xfrm>
          <a:prstGeom prst="rect">
            <a:avLst/>
          </a:prstGeom>
        </p:spPr>
        <p:txBody>
          <a:bodyPr vert="horz" lIns="417232" tIns="208616" rIns="417232" bIns="208616"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1512173" y="9980519"/>
            <a:ext cx="27219117" cy="28228598"/>
          </a:xfrm>
          <a:prstGeom prst="rect">
            <a:avLst/>
          </a:prstGeom>
        </p:spPr>
        <p:txBody>
          <a:bodyPr vert="horz" lIns="417232" tIns="208616" rIns="417232" bIns="208616"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1512174" y="39644806"/>
            <a:ext cx="7056808" cy="2277296"/>
          </a:xfrm>
          <a:prstGeom prst="rect">
            <a:avLst/>
          </a:prstGeom>
        </p:spPr>
        <p:txBody>
          <a:bodyPr vert="horz" lIns="417232" tIns="208616" rIns="417232" bIns="208616" rtlCol="0" anchor="ctr"/>
          <a:lstStyle>
            <a:lvl1pPr algn="l">
              <a:defRPr sz="5500">
                <a:solidFill>
                  <a:schemeClr val="tx1">
                    <a:tint val="75000"/>
                  </a:schemeClr>
                </a:solidFill>
              </a:defRPr>
            </a:lvl1pPr>
          </a:lstStyle>
          <a:p>
            <a:fld id="{0252F0A8-D2A4-4BD2-BD18-AD5EFBB6226C}" type="datetimeFigureOut">
              <a:rPr lang="fr-FR" smtClean="0"/>
              <a:pPr/>
              <a:t>04/03/2015</a:t>
            </a:fld>
            <a:endParaRPr lang="fr-FR"/>
          </a:p>
        </p:txBody>
      </p:sp>
      <p:sp>
        <p:nvSpPr>
          <p:cNvPr id="5" name="Espace réservé du pied de page 4"/>
          <p:cNvSpPr>
            <a:spLocks noGrp="1"/>
          </p:cNvSpPr>
          <p:nvPr>
            <p:ph type="ftr" sz="quarter" idx="3"/>
          </p:nvPr>
        </p:nvSpPr>
        <p:spPr>
          <a:xfrm>
            <a:off x="10333184" y="39644806"/>
            <a:ext cx="9577096" cy="2277296"/>
          </a:xfrm>
          <a:prstGeom prst="rect">
            <a:avLst/>
          </a:prstGeom>
        </p:spPr>
        <p:txBody>
          <a:bodyPr vert="horz" lIns="417232" tIns="208616" rIns="417232" bIns="208616" rtlCol="0" anchor="ctr"/>
          <a:lstStyle>
            <a:lvl1pPr algn="ctr">
              <a:defRPr sz="55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21674482" y="39644806"/>
            <a:ext cx="7056808" cy="2277296"/>
          </a:xfrm>
          <a:prstGeom prst="rect">
            <a:avLst/>
          </a:prstGeom>
        </p:spPr>
        <p:txBody>
          <a:bodyPr vert="horz" lIns="417232" tIns="208616" rIns="417232" bIns="208616" rtlCol="0" anchor="ctr"/>
          <a:lstStyle>
            <a:lvl1pPr algn="r">
              <a:defRPr sz="5500">
                <a:solidFill>
                  <a:schemeClr val="tx1">
                    <a:tint val="75000"/>
                  </a:schemeClr>
                </a:solidFill>
              </a:defRPr>
            </a:lvl1pPr>
          </a:lstStyle>
          <a:p>
            <a:fld id="{835016E8-D769-4546-8DD6-89B84B30B3A0}" type="slidenum">
              <a:rPr lang="fr-FR" smtClean="0"/>
              <a:pPr/>
              <a:t>‹#›</a:t>
            </a:fld>
            <a:endParaRPr lang="fr-F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172316" rtl="0" eaLnBrk="1" latinLnBrk="0" hangingPunct="1">
        <a:spcBef>
          <a:spcPct val="0"/>
        </a:spcBef>
        <a:buNone/>
        <a:defRPr sz="20100" kern="1200">
          <a:solidFill>
            <a:schemeClr val="tx1"/>
          </a:solidFill>
          <a:latin typeface="+mj-lt"/>
          <a:ea typeface="+mj-ea"/>
          <a:cs typeface="+mj-cs"/>
        </a:defRPr>
      </a:lvl1pPr>
    </p:titleStyle>
    <p:bodyStyle>
      <a:lvl1pPr marL="1564618" indent="-1564618" algn="l" defTabSz="4172316"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0007" indent="-1303849" algn="l" defTabSz="4172316"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15395" indent="-1043079" algn="l" defTabSz="4172316"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1553"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87710"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73868"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60026"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46184"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32342"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fr-FR"/>
      </a:defPPr>
      <a:lvl1pPr marL="0" algn="l" defTabSz="4172316" rtl="0" eaLnBrk="1" latinLnBrk="0" hangingPunct="1">
        <a:defRPr sz="8200" kern="1200">
          <a:solidFill>
            <a:schemeClr val="tx1"/>
          </a:solidFill>
          <a:latin typeface="+mn-lt"/>
          <a:ea typeface="+mn-ea"/>
          <a:cs typeface="+mn-cs"/>
        </a:defRPr>
      </a:lvl1pPr>
      <a:lvl2pPr marL="2086158" algn="l" defTabSz="4172316" rtl="0" eaLnBrk="1" latinLnBrk="0" hangingPunct="1">
        <a:defRPr sz="8200" kern="1200">
          <a:solidFill>
            <a:schemeClr val="tx1"/>
          </a:solidFill>
          <a:latin typeface="+mn-lt"/>
          <a:ea typeface="+mn-ea"/>
          <a:cs typeface="+mn-cs"/>
        </a:defRPr>
      </a:lvl2pPr>
      <a:lvl3pPr marL="4172316" algn="l" defTabSz="4172316" rtl="0" eaLnBrk="1" latinLnBrk="0" hangingPunct="1">
        <a:defRPr sz="8200" kern="1200">
          <a:solidFill>
            <a:schemeClr val="tx1"/>
          </a:solidFill>
          <a:latin typeface="+mn-lt"/>
          <a:ea typeface="+mn-ea"/>
          <a:cs typeface="+mn-cs"/>
        </a:defRPr>
      </a:lvl3pPr>
      <a:lvl4pPr marL="6258474" algn="l" defTabSz="4172316" rtl="0" eaLnBrk="1" latinLnBrk="0" hangingPunct="1">
        <a:defRPr sz="8200" kern="1200">
          <a:solidFill>
            <a:schemeClr val="tx1"/>
          </a:solidFill>
          <a:latin typeface="+mn-lt"/>
          <a:ea typeface="+mn-ea"/>
          <a:cs typeface="+mn-cs"/>
        </a:defRPr>
      </a:lvl4pPr>
      <a:lvl5pPr marL="8344632" algn="l" defTabSz="4172316" rtl="0" eaLnBrk="1" latinLnBrk="0" hangingPunct="1">
        <a:defRPr sz="8200" kern="1200">
          <a:solidFill>
            <a:schemeClr val="tx1"/>
          </a:solidFill>
          <a:latin typeface="+mn-lt"/>
          <a:ea typeface="+mn-ea"/>
          <a:cs typeface="+mn-cs"/>
        </a:defRPr>
      </a:lvl5pPr>
      <a:lvl6pPr marL="10430789" algn="l" defTabSz="4172316" rtl="0" eaLnBrk="1" latinLnBrk="0" hangingPunct="1">
        <a:defRPr sz="8200" kern="1200">
          <a:solidFill>
            <a:schemeClr val="tx1"/>
          </a:solidFill>
          <a:latin typeface="+mn-lt"/>
          <a:ea typeface="+mn-ea"/>
          <a:cs typeface="+mn-cs"/>
        </a:defRPr>
      </a:lvl6pPr>
      <a:lvl7pPr marL="12516947" algn="l" defTabSz="4172316" rtl="0" eaLnBrk="1" latinLnBrk="0" hangingPunct="1">
        <a:defRPr sz="8200" kern="1200">
          <a:solidFill>
            <a:schemeClr val="tx1"/>
          </a:solidFill>
          <a:latin typeface="+mn-lt"/>
          <a:ea typeface="+mn-ea"/>
          <a:cs typeface="+mn-cs"/>
        </a:defRPr>
      </a:lvl7pPr>
      <a:lvl8pPr marL="14603105" algn="l" defTabSz="4172316" rtl="0" eaLnBrk="1" latinLnBrk="0" hangingPunct="1">
        <a:defRPr sz="8200" kern="1200">
          <a:solidFill>
            <a:schemeClr val="tx1"/>
          </a:solidFill>
          <a:latin typeface="+mn-lt"/>
          <a:ea typeface="+mn-ea"/>
          <a:cs typeface="+mn-cs"/>
        </a:defRPr>
      </a:lvl8pPr>
      <a:lvl9pPr marL="16689263" algn="l" defTabSz="4172316"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ghechouamizo@gmail.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hyperlink" Target="mailto:Nouha30Amma@gmail.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769803" y="12742802"/>
            <a:ext cx="13019630" cy="5331630"/>
          </a:xfrm>
          <a:prstGeom prst="rect">
            <a:avLst/>
          </a:prstGeom>
        </p:spPr>
        <p:style>
          <a:lnRef idx="2">
            <a:schemeClr val="dk1"/>
          </a:lnRef>
          <a:fillRef idx="1">
            <a:schemeClr val="lt1"/>
          </a:fillRef>
          <a:effectRef idx="0">
            <a:schemeClr val="dk1"/>
          </a:effectRef>
          <a:fontRef idx="minor">
            <a:schemeClr val="dk1"/>
          </a:fontRef>
        </p:style>
        <p:txBody>
          <a:bodyPr lIns="417232" tIns="208616" rIns="417232" bIns="208616" rtlCol="0" anchor="ctr"/>
          <a:lstStyle/>
          <a:p>
            <a:pPr algn="r" rtl="1"/>
            <a:r>
              <a:rPr lang="ar-DZ" sz="4000" dirty="0" smtClean="0"/>
              <a:t>إن العلاقة الوطيدة بين المنظمات السياحية واستخدام الانترنت ساهم في تعزيز عملية الترويج السياحي، وأن نجاح الحملة الترويجية أو السياسات الترويجية يعتمد على حجم الميزانية المخصصة للدعاية والإعلان والنشر. كما تعتبر المواقع الإلكترونية من الأدوات الفعالة للمشاركة في السوق العالمية, وتحسين توفير الخدمات الأساسية, وتعزيز فرص التنمية المحلية وكدا الطلب السياحي ويعد الاستثمار فيها أحد المحركات الأساسية لتنافسية المؤسسات الاقتصادية.</a:t>
            </a:r>
            <a:endParaRPr lang="en-US" sz="4000" dirty="0" smtClean="0"/>
          </a:p>
        </p:txBody>
      </p:sp>
      <p:sp>
        <p:nvSpPr>
          <p:cNvPr id="9" name="Rectangle 8"/>
          <p:cNvSpPr/>
          <p:nvPr/>
        </p:nvSpPr>
        <p:spPr>
          <a:xfrm>
            <a:off x="1368203" y="13028554"/>
            <a:ext cx="13019630" cy="3286148"/>
          </a:xfrm>
          <a:prstGeom prst="rect">
            <a:avLst/>
          </a:prstGeom>
        </p:spPr>
        <p:style>
          <a:lnRef idx="2">
            <a:schemeClr val="dk1"/>
          </a:lnRef>
          <a:fillRef idx="1">
            <a:schemeClr val="lt1"/>
          </a:fillRef>
          <a:effectRef idx="0">
            <a:schemeClr val="dk1"/>
          </a:effectRef>
          <a:fontRef idx="minor">
            <a:schemeClr val="dk1"/>
          </a:fontRef>
        </p:style>
        <p:txBody>
          <a:bodyPr lIns="417232" tIns="208616" rIns="417232" bIns="208616" rtlCol="0" anchor="ctr"/>
          <a:lstStyle/>
          <a:p>
            <a:pPr algn="r" rtl="1"/>
            <a:r>
              <a:rPr lang="ar-DZ" sz="4000" dirty="0" smtClean="0">
                <a:latin typeface="Times New Roman" pitchFamily="18" charset="0"/>
                <a:cs typeface="Arial" pitchFamily="34" charset="0"/>
              </a:rPr>
              <a:t>سنعتمد في بحثنا هذا على”المنهج المسحي’</a:t>
            </a:r>
            <a:r>
              <a:rPr lang="ar-DZ" sz="4000" dirty="0" smtClean="0">
                <a:latin typeface="Times New Roman" pitchFamily="18" charset="0"/>
                <a:cs typeface="Arial" pitchFamily="34" charset="0"/>
              </a:rPr>
              <a:t>’لأنه المنهج الأنسب لدراستنا</a:t>
            </a:r>
            <a:r>
              <a:rPr lang="ar-DZ" sz="4000" dirty="0" smtClean="0"/>
              <a:t>.</a:t>
            </a:r>
            <a:endParaRPr lang="fr-FR" sz="4000" dirty="0"/>
          </a:p>
        </p:txBody>
      </p:sp>
      <p:sp>
        <p:nvSpPr>
          <p:cNvPr id="10" name="Rectangle 9"/>
          <p:cNvSpPr/>
          <p:nvPr/>
        </p:nvSpPr>
        <p:spPr>
          <a:xfrm>
            <a:off x="1152179" y="19442584"/>
            <a:ext cx="13019630" cy="5801868"/>
          </a:xfrm>
          <a:prstGeom prst="rect">
            <a:avLst/>
          </a:prstGeom>
        </p:spPr>
        <p:style>
          <a:lnRef idx="2">
            <a:schemeClr val="dk1"/>
          </a:lnRef>
          <a:fillRef idx="1">
            <a:schemeClr val="lt1"/>
          </a:fillRef>
          <a:effectRef idx="0">
            <a:schemeClr val="dk1"/>
          </a:effectRef>
          <a:fontRef idx="minor">
            <a:schemeClr val="dk1"/>
          </a:fontRef>
        </p:style>
        <p:txBody>
          <a:bodyPr lIns="417232" tIns="208616" rIns="417232" bIns="208616" rtlCol="0" anchor="ctr"/>
          <a:lstStyle/>
          <a:p>
            <a:pPr algn="r" rtl="1"/>
            <a:r>
              <a:rPr lang="ar-DZ" sz="4000" dirty="0" smtClean="0">
                <a:latin typeface="Times New Roman" pitchFamily="18" charset="0"/>
                <a:cs typeface="Arial" pitchFamily="34" charset="0"/>
              </a:rPr>
              <a:t> سيتم الاعتماد على ”الملاحظة العلمية“ </a:t>
            </a:r>
            <a:r>
              <a:rPr lang="ar-DZ" sz="4000" dirty="0" err="1" smtClean="0">
                <a:latin typeface="Times New Roman" pitchFamily="18" charset="0"/>
                <a:cs typeface="Arial" pitchFamily="34" charset="0"/>
              </a:rPr>
              <a:t>و</a:t>
            </a:r>
            <a:r>
              <a:rPr lang="ar-DZ" sz="4000" dirty="0" smtClean="0">
                <a:latin typeface="Times New Roman" pitchFamily="18" charset="0"/>
                <a:cs typeface="Arial" pitchFamily="34" charset="0"/>
              </a:rPr>
              <a:t>”المقابلة“ كأداتين لجمع البيانات المتعلقة بهذه الدراسة، فالملاحظة العلمية تستخدم أثناء جمع البيانات التي تخص المواقع الإلكترونية وصفحاتهم الفرعية، بينما تستخدم المقابلة للحصول على بعض معلومات الجانب النظري المتعلقة بكيفية تسيير الموقع الإلكتروني للوكالة، أما استمارة تحليل المضمون فتم استعمالها</a:t>
            </a:r>
            <a:r>
              <a:rPr lang="ar-DZ" sz="4000" dirty="0" smtClean="0"/>
              <a:t> كأداة تحليل في هذا البحث علما انه تم اعتمادنا على فئتين بارزتين هما فئتي الشكل وفئة المضمون.</a:t>
            </a:r>
            <a:endParaRPr lang="ar-DZ" sz="4000" dirty="0" smtClean="0">
              <a:latin typeface="Times New Roman" pitchFamily="18" charset="0"/>
              <a:cs typeface="Arial" pitchFamily="34" charset="0"/>
            </a:endParaRPr>
          </a:p>
        </p:txBody>
      </p:sp>
      <p:sp>
        <p:nvSpPr>
          <p:cNvPr id="11" name="Rectangle 10"/>
          <p:cNvSpPr/>
          <p:nvPr/>
        </p:nvSpPr>
        <p:spPr>
          <a:xfrm>
            <a:off x="15769803" y="20450696"/>
            <a:ext cx="13019630" cy="2088231"/>
          </a:xfrm>
          <a:prstGeom prst="rect">
            <a:avLst/>
          </a:prstGeom>
        </p:spPr>
        <p:style>
          <a:lnRef idx="2">
            <a:schemeClr val="dk1"/>
          </a:lnRef>
          <a:fillRef idx="1">
            <a:schemeClr val="lt1"/>
          </a:fillRef>
          <a:effectRef idx="0">
            <a:schemeClr val="dk1"/>
          </a:effectRef>
          <a:fontRef idx="minor">
            <a:schemeClr val="dk1"/>
          </a:fontRef>
        </p:style>
        <p:txBody>
          <a:bodyPr lIns="417232" tIns="208616" rIns="417232" bIns="208616" rtlCol="0" anchor="ctr"/>
          <a:lstStyle/>
          <a:p>
            <a:pPr algn="r" rtl="1"/>
            <a:r>
              <a:rPr lang="ar-DZ" sz="4000" dirty="0" smtClean="0">
                <a:solidFill>
                  <a:schemeClr val="tx1"/>
                </a:solidFill>
                <a:latin typeface="Times New Roman" pitchFamily="18" charset="0"/>
                <a:cs typeface="Arial" pitchFamily="34" charset="0"/>
              </a:rPr>
              <a:t> و بالتالي تتحدد مشكلة البحث الذي نحن بصدد دراسته في السؤال التالي: </a:t>
            </a:r>
            <a:r>
              <a:rPr lang="ar-DZ" sz="4000" b="1" i="1" dirty="0" smtClean="0">
                <a:solidFill>
                  <a:schemeClr val="tx1"/>
                </a:solidFill>
                <a:latin typeface="Times New Roman" pitchFamily="18" charset="0"/>
                <a:cs typeface="Arial" pitchFamily="34" charset="0"/>
              </a:rPr>
              <a:t>كيف تساهم المواقع الإلكترونية في عملية الترويج السياحي؟</a:t>
            </a:r>
            <a:endParaRPr lang="fr-FR" sz="4000" b="1" i="1" dirty="0"/>
          </a:p>
        </p:txBody>
      </p:sp>
      <p:sp>
        <p:nvSpPr>
          <p:cNvPr id="14" name="Rectangle 13"/>
          <p:cNvSpPr/>
          <p:nvPr/>
        </p:nvSpPr>
        <p:spPr>
          <a:xfrm>
            <a:off x="15697795" y="25530204"/>
            <a:ext cx="13019630" cy="6072230"/>
          </a:xfrm>
          <a:prstGeom prst="rect">
            <a:avLst/>
          </a:prstGeom>
        </p:spPr>
        <p:style>
          <a:lnRef idx="2">
            <a:schemeClr val="dk1"/>
          </a:lnRef>
          <a:fillRef idx="1">
            <a:schemeClr val="lt1"/>
          </a:fillRef>
          <a:effectRef idx="0">
            <a:schemeClr val="dk1"/>
          </a:effectRef>
          <a:fontRef idx="minor">
            <a:schemeClr val="dk1"/>
          </a:fontRef>
        </p:style>
        <p:txBody>
          <a:bodyPr lIns="417232" tIns="208616" rIns="417232" bIns="208616" rtlCol="0" anchor="ctr"/>
          <a:lstStyle/>
          <a:p>
            <a:pPr algn="just" rtl="1"/>
            <a:r>
              <a:rPr lang="ar-DZ" sz="4000" dirty="0" smtClean="0">
                <a:solidFill>
                  <a:schemeClr val="tx1"/>
                </a:solidFill>
                <a:latin typeface="Times New Roman" pitchFamily="18" charset="0"/>
                <a:cs typeface="Arial" pitchFamily="34" charset="0"/>
              </a:rPr>
              <a:t>01-ما هي طبيعة المضامين المنشورة في المواقع الإلكترونية لهذه الوكالات؟</a:t>
            </a:r>
          </a:p>
          <a:p>
            <a:pPr algn="just" rtl="1"/>
            <a:endParaRPr lang="ar-DZ" sz="4000" dirty="0" smtClean="0">
              <a:solidFill>
                <a:schemeClr val="tx1"/>
              </a:solidFill>
              <a:latin typeface="Times New Roman" pitchFamily="18" charset="0"/>
              <a:cs typeface="Arial" pitchFamily="34" charset="0"/>
            </a:endParaRPr>
          </a:p>
          <a:p>
            <a:pPr algn="just" rtl="1"/>
            <a:r>
              <a:rPr lang="ar-DZ" sz="4000" dirty="0" smtClean="0">
                <a:solidFill>
                  <a:schemeClr val="tx1"/>
                </a:solidFill>
                <a:latin typeface="Times New Roman" pitchFamily="18" charset="0"/>
                <a:cs typeface="Arial" pitchFamily="34" charset="0"/>
              </a:rPr>
              <a:t>02-ما هي الفئة المستهدفة مما ينشر في المواقع الخاصة بهذه الوكالات؟</a:t>
            </a:r>
          </a:p>
          <a:p>
            <a:pPr algn="just" rtl="1"/>
            <a:endParaRPr lang="ar-DZ" sz="4000" dirty="0" smtClean="0">
              <a:solidFill>
                <a:schemeClr val="tx1"/>
              </a:solidFill>
              <a:latin typeface="Times New Roman" pitchFamily="18" charset="0"/>
              <a:cs typeface="Arial" pitchFamily="34" charset="0"/>
            </a:endParaRPr>
          </a:p>
          <a:p>
            <a:pPr algn="just" rtl="1"/>
            <a:r>
              <a:rPr lang="ar-DZ" sz="4000" dirty="0" smtClean="0">
                <a:solidFill>
                  <a:schemeClr val="tx1"/>
                </a:solidFill>
                <a:latin typeface="Times New Roman" pitchFamily="18" charset="0"/>
                <a:cs typeface="Arial" pitchFamily="34" charset="0"/>
              </a:rPr>
              <a:t>03-هل هناك تفاعل بين المستفيدين والمواقع الإلكترونية للوكالات(فاعلية الإعلانات)؟</a:t>
            </a:r>
          </a:p>
          <a:p>
            <a:pPr algn="just" rtl="1"/>
            <a:endParaRPr lang="ar-DZ" sz="4000" dirty="0" smtClean="0">
              <a:solidFill>
                <a:schemeClr val="tx1"/>
              </a:solidFill>
              <a:latin typeface="Times New Roman" pitchFamily="18" charset="0"/>
              <a:cs typeface="Arial" pitchFamily="34" charset="0"/>
            </a:endParaRPr>
          </a:p>
          <a:p>
            <a:pPr algn="just" rtl="1"/>
            <a:r>
              <a:rPr lang="ar-DZ" sz="4000" dirty="0" smtClean="0">
                <a:solidFill>
                  <a:schemeClr val="tx1"/>
                </a:solidFill>
                <a:latin typeface="Times New Roman" pitchFamily="18" charset="0"/>
                <a:cs typeface="Arial" pitchFamily="34" charset="0"/>
              </a:rPr>
              <a:t>04-هل هذه المواقع الالكترونية تخضع للتجديد والمراقبة؟</a:t>
            </a:r>
          </a:p>
          <a:p>
            <a:pPr algn="just" rtl="1"/>
            <a:endParaRPr lang="ar-DZ" sz="4000" dirty="0" smtClean="0">
              <a:solidFill>
                <a:schemeClr val="tx1"/>
              </a:solidFill>
              <a:latin typeface="Times New Roman" pitchFamily="18" charset="0"/>
              <a:cs typeface="Arial" pitchFamily="34" charset="0"/>
            </a:endParaRPr>
          </a:p>
        </p:txBody>
      </p:sp>
      <p:sp>
        <p:nvSpPr>
          <p:cNvPr id="15" name="Rectangle 14"/>
          <p:cNvSpPr/>
          <p:nvPr/>
        </p:nvSpPr>
        <p:spPr>
          <a:xfrm>
            <a:off x="1368203" y="27507480"/>
            <a:ext cx="13019630" cy="7128792"/>
          </a:xfrm>
          <a:prstGeom prst="rect">
            <a:avLst/>
          </a:prstGeom>
        </p:spPr>
        <p:style>
          <a:lnRef idx="2">
            <a:schemeClr val="dk1"/>
          </a:lnRef>
          <a:fillRef idx="1">
            <a:schemeClr val="lt1"/>
          </a:fillRef>
          <a:effectRef idx="0">
            <a:schemeClr val="dk1"/>
          </a:effectRef>
          <a:fontRef idx="minor">
            <a:schemeClr val="dk1"/>
          </a:fontRef>
        </p:style>
        <p:txBody>
          <a:bodyPr lIns="417232" tIns="208616" rIns="417232" bIns="208616" rtlCol="0" anchor="ctr"/>
          <a:lstStyle/>
          <a:p>
            <a:pPr algn="r" rtl="1"/>
            <a:r>
              <a:rPr lang="ar-SA" sz="4000" dirty="0" smtClean="0"/>
              <a:t>العينة هي اختيار مجموعة من الأشخاص من مجموع مجتمع البحث، وهؤلاء الأشخاص يكونون العينة التي يهتم بها الباحث لفحصها ودراستها، والعينة المختارة من مجتمع البحث يجب أن تكون ممثلة له.</a:t>
            </a:r>
            <a:endParaRPr lang="fr-FR" sz="4000" dirty="0" smtClean="0"/>
          </a:p>
          <a:p>
            <a:pPr algn="r" rtl="1"/>
            <a:r>
              <a:rPr lang="ar-SA" sz="4000" dirty="0" smtClean="0"/>
              <a:t>ولهذا يتمثل مجتمع البحث الذي نقوم بدراسته في مجموع الوكالات السياحية. </a:t>
            </a:r>
            <a:endParaRPr lang="fr-FR" sz="4000" dirty="0" smtClean="0"/>
          </a:p>
          <a:p>
            <a:pPr algn="r" rtl="1"/>
            <a:r>
              <a:rPr lang="ar-SA" sz="4000" dirty="0" smtClean="0"/>
              <a:t> وانطلاقا مما سبق، قمنا باختيار العينة القصدية ويعنى هذا النوع من العينات ما يلي: </a:t>
            </a:r>
            <a:endParaRPr lang="fr-FR" sz="4000" dirty="0" smtClean="0"/>
          </a:p>
          <a:p>
            <a:pPr algn="r" rtl="1"/>
            <a:r>
              <a:rPr lang="ar-SA" sz="4000" dirty="0" smtClean="0"/>
              <a:t>العينة العمدية أو القصدية :هي العينة التي تختار عن عمد بما يتناسب مع تحقيق هدف بحث معين</a:t>
            </a:r>
            <a:r>
              <a:rPr lang="ar-DZ" sz="4000" dirty="0" smtClean="0"/>
              <a:t>.</a:t>
            </a:r>
            <a:r>
              <a:rPr lang="ar-SA" sz="4000" dirty="0" smtClean="0"/>
              <a:t> </a:t>
            </a:r>
          </a:p>
          <a:p>
            <a:pPr algn="r" rtl="1"/>
            <a:r>
              <a:rPr lang="ar-SA" sz="4000" dirty="0" smtClean="0"/>
              <a:t>وكانت عينتنا مجموعة المواقع الالكترونية للوكالات السياحية </a:t>
            </a:r>
            <a:r>
              <a:rPr lang="ar-SA" sz="4000" dirty="0" err="1" smtClean="0"/>
              <a:t>بورقلة</a:t>
            </a:r>
            <a:endParaRPr lang="fr-FR" sz="4000" dirty="0"/>
          </a:p>
        </p:txBody>
      </p:sp>
      <p:sp>
        <p:nvSpPr>
          <p:cNvPr id="18" name="Rectangle 17"/>
          <p:cNvSpPr/>
          <p:nvPr/>
        </p:nvSpPr>
        <p:spPr>
          <a:xfrm>
            <a:off x="15697795" y="33988200"/>
            <a:ext cx="13019630" cy="7848872"/>
          </a:xfrm>
          <a:prstGeom prst="rect">
            <a:avLst/>
          </a:prstGeom>
        </p:spPr>
        <p:style>
          <a:lnRef idx="2">
            <a:schemeClr val="dk1"/>
          </a:lnRef>
          <a:fillRef idx="1">
            <a:schemeClr val="lt1"/>
          </a:fillRef>
          <a:effectRef idx="0">
            <a:schemeClr val="dk1"/>
          </a:effectRef>
          <a:fontRef idx="minor">
            <a:schemeClr val="dk1"/>
          </a:fontRef>
        </p:style>
        <p:txBody>
          <a:bodyPr lIns="417232" tIns="208616" rIns="417232" bIns="208616" rtlCol="0" anchor="ctr"/>
          <a:lstStyle/>
          <a:p>
            <a:pPr algn="r" rtl="1"/>
            <a:r>
              <a:rPr lang="ar-DZ" sz="4000" dirty="0" smtClean="0">
                <a:solidFill>
                  <a:schemeClr val="tx1"/>
                </a:solidFill>
                <a:latin typeface="Times New Roman" pitchFamily="18" charset="0"/>
                <a:cs typeface="Arial" pitchFamily="34" charset="0"/>
              </a:rPr>
              <a:t>تتمحور أهداف هذا البحث حول ما يلي:</a:t>
            </a:r>
          </a:p>
          <a:p>
            <a:pPr algn="r" rtl="1"/>
            <a:endParaRPr lang="ar-DZ" sz="4000" dirty="0" smtClean="0">
              <a:solidFill>
                <a:schemeClr val="tx1"/>
              </a:solidFill>
              <a:latin typeface="Times New Roman" pitchFamily="18" charset="0"/>
              <a:cs typeface="Arial" pitchFamily="34" charset="0"/>
            </a:endParaRPr>
          </a:p>
          <a:p>
            <a:pPr algn="r" rtl="1"/>
            <a:r>
              <a:rPr lang="fr-FR" sz="4000" dirty="0" smtClean="0"/>
              <a:t> -1</a:t>
            </a:r>
            <a:r>
              <a:rPr lang="ar-DZ" sz="4000" dirty="0" smtClean="0"/>
              <a:t>معرفة مدى استخدام الوكالات السياحية لتكنولوجيات الاتصال الحديثة.</a:t>
            </a:r>
          </a:p>
          <a:p>
            <a:pPr algn="r" rtl="1"/>
            <a:endParaRPr lang="ar-DZ" sz="4000" b="1" dirty="0" smtClean="0"/>
          </a:p>
          <a:p>
            <a:pPr algn="r" rtl="1"/>
            <a:r>
              <a:rPr lang="ar-SA" sz="4000" dirty="0" smtClean="0"/>
              <a:t>2- تحديد أهم الخدمات والأنشطة التي تقدمها هده الوكالات في مواقعها.</a:t>
            </a:r>
          </a:p>
          <a:p>
            <a:pPr algn="r" rtl="1"/>
            <a:endParaRPr lang="ar-SA" sz="4000" dirty="0" smtClean="0"/>
          </a:p>
          <a:p>
            <a:pPr algn="r" rtl="1"/>
            <a:r>
              <a:rPr lang="ar-DZ" sz="4000" dirty="0" smtClean="0">
                <a:solidFill>
                  <a:schemeClr val="tx1"/>
                </a:solidFill>
                <a:latin typeface="Times New Roman" pitchFamily="18" charset="0"/>
                <a:cs typeface="Arial" pitchFamily="34" charset="0"/>
              </a:rPr>
              <a:t>3-الإلمام بطرق نشر وعرض المعلومات التي تخص الترويج في الموقع الإلكتروني لكل وكالة.</a:t>
            </a:r>
          </a:p>
          <a:p>
            <a:pPr algn="r" rtl="1"/>
            <a:endParaRPr lang="fr-FR" sz="4000" dirty="0"/>
          </a:p>
        </p:txBody>
      </p:sp>
      <p:sp>
        <p:nvSpPr>
          <p:cNvPr id="31" name="Rectangle à coins arrondis 30"/>
          <p:cNvSpPr/>
          <p:nvPr/>
        </p:nvSpPr>
        <p:spPr>
          <a:xfrm>
            <a:off x="0" y="1"/>
            <a:ext cx="30243463" cy="9813843"/>
          </a:xfrm>
          <a:prstGeom prst="roundRect">
            <a:avLst/>
          </a:prstGeom>
        </p:spPr>
        <p:style>
          <a:lnRef idx="2">
            <a:schemeClr val="dk1"/>
          </a:lnRef>
          <a:fillRef idx="1">
            <a:schemeClr val="lt1"/>
          </a:fillRef>
          <a:effectRef idx="0">
            <a:schemeClr val="dk1"/>
          </a:effectRef>
          <a:fontRef idx="minor">
            <a:schemeClr val="dk1"/>
          </a:fontRef>
        </p:style>
        <p:txBody>
          <a:bodyPr lIns="417232" tIns="208616" rIns="417232" bIns="208616" rtlCol="0" anchor="ctr"/>
          <a:lstStyle/>
          <a:p>
            <a:pPr algn="ctr"/>
            <a:r>
              <a:rPr lang="ar-DZ" sz="6000" b="1" dirty="0" smtClean="0">
                <a:solidFill>
                  <a:schemeClr val="tx1"/>
                </a:solidFill>
              </a:rPr>
              <a:t>جامعة قاصدي مرباح ورقلة</a:t>
            </a:r>
            <a:br>
              <a:rPr lang="ar-DZ" sz="6000" b="1" dirty="0" smtClean="0">
                <a:solidFill>
                  <a:schemeClr val="tx1"/>
                </a:solidFill>
              </a:rPr>
            </a:br>
            <a:r>
              <a:rPr lang="ar-DZ" sz="6000" b="1" dirty="0" smtClean="0">
                <a:solidFill>
                  <a:schemeClr val="tx1"/>
                </a:solidFill>
              </a:rPr>
              <a:t>كلية العلوم الانسانية والاجتماعية</a:t>
            </a:r>
            <a:br>
              <a:rPr lang="ar-DZ" sz="6000" b="1" dirty="0" smtClean="0">
                <a:solidFill>
                  <a:schemeClr val="tx1"/>
                </a:solidFill>
              </a:rPr>
            </a:br>
            <a:r>
              <a:rPr lang="ar-DZ" sz="6000" b="1" dirty="0" smtClean="0">
                <a:solidFill>
                  <a:schemeClr val="tx1"/>
                </a:solidFill>
              </a:rPr>
              <a:t>قسم علوم الاعلام والاتصال</a:t>
            </a:r>
            <a:endParaRPr lang="fr-FR" sz="6000" b="1" dirty="0" smtClean="0">
              <a:solidFill>
                <a:schemeClr val="tx1"/>
              </a:solidFill>
            </a:endParaRPr>
          </a:p>
          <a:p>
            <a:pPr algn="ctr"/>
            <a:r>
              <a:rPr lang="ar-DZ" sz="6000" b="1" dirty="0" smtClean="0">
                <a:solidFill>
                  <a:schemeClr val="tx1"/>
                </a:solidFill>
              </a:rPr>
              <a:t>ملصق علمي حول موضوع مذكرة التخرج يتم اعدادها لنيل شهادة الماستر</a:t>
            </a:r>
          </a:p>
          <a:p>
            <a:pPr algn="ctr"/>
            <a:r>
              <a:rPr lang="ar-DZ" sz="6000" b="1" dirty="0" smtClean="0">
                <a:solidFill>
                  <a:schemeClr val="tx1"/>
                </a:solidFill>
              </a:rPr>
              <a:t>للموسم الجامعي2014/2015</a:t>
            </a:r>
          </a:p>
          <a:p>
            <a:pPr algn="ctr" rtl="1"/>
            <a:r>
              <a:rPr lang="ar-DZ" sz="6000" b="1" dirty="0" smtClean="0">
                <a:solidFill>
                  <a:schemeClr val="tx1"/>
                </a:solidFill>
              </a:rPr>
              <a:t>دور المواقع الالكترونية في الترويج السياحي</a:t>
            </a:r>
          </a:p>
          <a:p>
            <a:pPr algn="ctr" rtl="1"/>
            <a:r>
              <a:rPr lang="ar-DZ" sz="6000" b="1" dirty="0" smtClean="0">
                <a:solidFill>
                  <a:schemeClr val="tx1"/>
                </a:solidFill>
              </a:rPr>
              <a:t>دراسة وصفية تحليلية لمجموعة مواقع إلكترونية لوكالات سياحية بولاية ورقلة</a:t>
            </a:r>
          </a:p>
          <a:p>
            <a:pPr algn="ctr" rtl="1"/>
            <a:r>
              <a:rPr lang="en-US" sz="6000" b="1" dirty="0" smtClean="0">
                <a:solidFill>
                  <a:schemeClr val="tx1"/>
                </a:solidFill>
              </a:rPr>
              <a:t>The role of electronic sites in tourism</a:t>
            </a:r>
          </a:p>
          <a:p>
            <a:pPr algn="ctr" rtl="1"/>
            <a:r>
              <a:rPr lang="ar-DZ" sz="6000" b="1" dirty="0" smtClean="0">
                <a:solidFill>
                  <a:schemeClr val="tx1"/>
                </a:solidFill>
              </a:rPr>
              <a:t> </a:t>
            </a:r>
            <a:r>
              <a:rPr lang="en-US" sz="6000" b="1" dirty="0" smtClean="0">
                <a:solidFill>
                  <a:schemeClr val="tx1"/>
                </a:solidFill>
              </a:rPr>
              <a:t>for tourist agencies</a:t>
            </a:r>
            <a:r>
              <a:rPr lang="ar-DZ" sz="6000" b="1" dirty="0" smtClean="0">
                <a:solidFill>
                  <a:schemeClr val="tx1"/>
                </a:solidFill>
              </a:rPr>
              <a:t> </a:t>
            </a:r>
            <a:r>
              <a:rPr lang="en-US" sz="6000" b="1" dirty="0" smtClean="0">
                <a:solidFill>
                  <a:schemeClr val="tx1"/>
                </a:solidFill>
              </a:rPr>
              <a:t>Descriptive study to a group of electronic sites</a:t>
            </a:r>
            <a:endParaRPr lang="ar-DZ" sz="6000" b="1" dirty="0" smtClean="0">
              <a:solidFill>
                <a:schemeClr val="tx1"/>
              </a:solidFill>
            </a:endParaRPr>
          </a:p>
          <a:p>
            <a:pPr algn="ctr" rtl="1"/>
            <a:r>
              <a:rPr lang="ar-DZ" sz="6000" b="1" dirty="0" smtClean="0">
                <a:solidFill>
                  <a:schemeClr val="tx1"/>
                </a:solidFill>
              </a:rPr>
              <a:t>إعداد الطالبين :غشوة حمزة</a:t>
            </a:r>
            <a:r>
              <a:rPr lang="fr-FR" sz="6000" b="1" dirty="0" smtClean="0">
                <a:solidFill>
                  <a:schemeClr val="tx1"/>
                </a:solidFill>
              </a:rPr>
              <a:t>           </a:t>
            </a:r>
            <a:r>
              <a:rPr lang="fr-FR" sz="6000" b="1" dirty="0" smtClean="0">
                <a:solidFill>
                  <a:schemeClr val="tx1"/>
                </a:solidFill>
                <a:hlinkClick r:id="rId3"/>
              </a:rPr>
              <a:t>ghechouamizo@gmail.com</a:t>
            </a:r>
            <a:r>
              <a:rPr lang="fr-FR" sz="6000" b="1" dirty="0" smtClean="0">
                <a:solidFill>
                  <a:schemeClr val="accent4"/>
                </a:solidFill>
              </a:rPr>
              <a:t>  </a:t>
            </a:r>
            <a:r>
              <a:rPr lang="ar-DZ" sz="6000" b="1" dirty="0" smtClean="0">
                <a:solidFill>
                  <a:schemeClr val="tx1"/>
                </a:solidFill>
              </a:rPr>
              <a:t>إشراف الأستاذ: بوكرموش عيسى</a:t>
            </a:r>
            <a:endParaRPr lang="fr-FR" sz="6000" b="1" dirty="0" smtClean="0">
              <a:solidFill>
                <a:schemeClr val="tx1"/>
              </a:solidFill>
            </a:endParaRPr>
          </a:p>
          <a:p>
            <a:pPr algn="r" rtl="1"/>
            <a:r>
              <a:rPr lang="ar-DZ" sz="6000" b="1" dirty="0" smtClean="0">
                <a:solidFill>
                  <a:schemeClr val="tx1"/>
                </a:solidFill>
              </a:rPr>
              <a:t>                        نوحة معمر </a:t>
            </a:r>
            <a:r>
              <a:rPr lang="fr-FR" sz="6000" b="1" dirty="0" smtClean="0">
                <a:solidFill>
                  <a:schemeClr val="tx1"/>
                </a:solidFill>
                <a:hlinkClick r:id="rId4"/>
              </a:rPr>
              <a:t>Nouha30Amma@gmail.com</a:t>
            </a:r>
            <a:endParaRPr lang="fr-FR" sz="6000" b="1" dirty="0" smtClean="0">
              <a:solidFill>
                <a:schemeClr val="accent4"/>
              </a:solidFill>
            </a:endParaRPr>
          </a:p>
        </p:txBody>
      </p:sp>
      <p:pic>
        <p:nvPicPr>
          <p:cNvPr id="20" name="Image 19" descr="logo_univ.png"/>
          <p:cNvPicPr>
            <a:picLocks noChangeAspect="1"/>
          </p:cNvPicPr>
          <p:nvPr/>
        </p:nvPicPr>
        <p:blipFill>
          <a:blip r:embed="rId5" cstate="print"/>
          <a:stretch>
            <a:fillRect/>
          </a:stretch>
        </p:blipFill>
        <p:spPr>
          <a:xfrm>
            <a:off x="514342" y="839718"/>
            <a:ext cx="4445727" cy="4566279"/>
          </a:xfrm>
          <a:prstGeom prst="rect">
            <a:avLst/>
          </a:prstGeom>
        </p:spPr>
      </p:pic>
      <p:pic>
        <p:nvPicPr>
          <p:cNvPr id="21" name="Image 20" descr="logo_univ.png"/>
          <p:cNvPicPr>
            <a:picLocks noChangeAspect="1"/>
          </p:cNvPicPr>
          <p:nvPr/>
        </p:nvPicPr>
        <p:blipFill>
          <a:blip r:embed="rId5" cstate="print"/>
          <a:stretch>
            <a:fillRect/>
          </a:stretch>
        </p:blipFill>
        <p:spPr>
          <a:xfrm>
            <a:off x="24965842" y="839718"/>
            <a:ext cx="4445727" cy="4566279"/>
          </a:xfrm>
          <a:prstGeom prst="rect">
            <a:avLst/>
          </a:prstGeom>
        </p:spPr>
      </p:pic>
      <p:sp>
        <p:nvSpPr>
          <p:cNvPr id="30" name="Rectangle 13"/>
          <p:cNvSpPr/>
          <p:nvPr/>
        </p:nvSpPr>
        <p:spPr>
          <a:xfrm>
            <a:off x="1477073" y="37103160"/>
            <a:ext cx="13019630" cy="4545194"/>
          </a:xfrm>
          <a:prstGeom prst="rect">
            <a:avLst/>
          </a:prstGeom>
        </p:spPr>
        <p:style>
          <a:lnRef idx="2">
            <a:schemeClr val="dk1"/>
          </a:lnRef>
          <a:fillRef idx="1">
            <a:schemeClr val="lt1"/>
          </a:fillRef>
          <a:effectRef idx="0">
            <a:schemeClr val="dk1"/>
          </a:effectRef>
          <a:fontRef idx="minor">
            <a:schemeClr val="dk1"/>
          </a:fontRef>
        </p:style>
        <p:txBody>
          <a:bodyPr lIns="417232" tIns="208616" rIns="417232" bIns="208616" rtlCol="0" anchor="ctr"/>
          <a:lstStyle/>
          <a:p>
            <a:pPr algn="just" rtl="1"/>
            <a:r>
              <a:rPr lang="ar-DZ" sz="4000" dirty="0" smtClean="0">
                <a:latin typeface="Times New Roman" pitchFamily="18" charset="0"/>
                <a:cs typeface="Arial" pitchFamily="34" charset="0"/>
              </a:rPr>
              <a:t>قمنا لحد الآن بإجراء زيارة إلى مديرية السياحة لولاية ورقلة من أجل الحصول على أهم المواقع الالكترونية للوكالات السياحية بالولاية, ثم إجراء دراسة استطلاعية أولية على محتوى المواقع الإلكترونية للوكالات من حيث تصفح وتحميل واجهة بعض المواقع إضافة إلى بعض الصفحات، فهذه الدراسة الأولية تعتبر تمهيدا للبدء في الدراسة التطبيقية .</a:t>
            </a:r>
            <a:endParaRPr lang="ar-DZ" sz="4000" dirty="0" smtClean="0">
              <a:solidFill>
                <a:schemeClr val="tx1"/>
              </a:solidFill>
              <a:latin typeface="Times New Roman" pitchFamily="18" charset="0"/>
              <a:cs typeface="Arial" pitchFamily="34" charset="0"/>
            </a:endParaRPr>
          </a:p>
        </p:txBody>
      </p:sp>
      <p:sp>
        <p:nvSpPr>
          <p:cNvPr id="23" name="Ruban vers le bas 22"/>
          <p:cNvSpPr/>
          <p:nvPr/>
        </p:nvSpPr>
        <p:spPr>
          <a:xfrm>
            <a:off x="15907549" y="10456786"/>
            <a:ext cx="13716096" cy="2143140"/>
          </a:xfrm>
          <a:prstGeom prst="ribbon">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solidFill>
                  <a:schemeClr val="tx1"/>
                </a:solidFill>
                <a:latin typeface="Simplified Arabic" pitchFamily="18" charset="-78"/>
                <a:cs typeface="Simplified Arabic" pitchFamily="18" charset="-78"/>
              </a:rPr>
              <a:t>مقدمة</a:t>
            </a:r>
            <a:endParaRPr lang="fr-FR" sz="6000" b="1" dirty="0">
              <a:solidFill>
                <a:schemeClr val="tx1"/>
              </a:solidFill>
              <a:latin typeface="Simplified Arabic" pitchFamily="18" charset="-78"/>
              <a:cs typeface="Simplified Arabic" pitchFamily="18" charset="-78"/>
            </a:endParaRPr>
          </a:p>
        </p:txBody>
      </p:sp>
      <p:sp>
        <p:nvSpPr>
          <p:cNvPr id="35" name="Ruban vers le bas 35"/>
          <p:cNvSpPr/>
          <p:nvPr/>
        </p:nvSpPr>
        <p:spPr>
          <a:xfrm>
            <a:off x="691255" y="25315890"/>
            <a:ext cx="13930410" cy="2143140"/>
          </a:xfrm>
          <a:prstGeom prst="ribbon">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solidFill>
                  <a:schemeClr val="tx1"/>
                </a:solidFill>
              </a:rPr>
              <a:t>مجتمع البحث </a:t>
            </a:r>
            <a:r>
              <a:rPr lang="ar-DZ" sz="6000" b="1" dirty="0" smtClean="0">
                <a:solidFill>
                  <a:schemeClr val="tx1"/>
                </a:solidFill>
                <a:latin typeface="Simplified Arabic" pitchFamily="18" charset="-78"/>
                <a:cs typeface="Simplified Arabic" pitchFamily="18" charset="-78"/>
              </a:rPr>
              <a:t>وعينة</a:t>
            </a:r>
            <a:r>
              <a:rPr lang="ar-DZ" sz="6000" b="1" dirty="0" smtClean="0">
                <a:solidFill>
                  <a:schemeClr val="tx1"/>
                </a:solidFill>
              </a:rPr>
              <a:t> الدراسة</a:t>
            </a:r>
            <a:endParaRPr lang="fr-FR" sz="6000" b="1" dirty="0">
              <a:solidFill>
                <a:schemeClr val="tx1"/>
              </a:solidFill>
            </a:endParaRPr>
          </a:p>
        </p:txBody>
      </p:sp>
      <p:sp>
        <p:nvSpPr>
          <p:cNvPr id="36" name="Ruban vers le bas 31"/>
          <p:cNvSpPr/>
          <p:nvPr/>
        </p:nvSpPr>
        <p:spPr>
          <a:xfrm>
            <a:off x="15478921" y="31745310"/>
            <a:ext cx="13358906" cy="2214578"/>
          </a:xfrm>
          <a:prstGeom prst="ribbon">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solidFill>
                  <a:schemeClr val="tx1"/>
                </a:solidFill>
                <a:latin typeface="Simplified Arabic" pitchFamily="18" charset="-78"/>
                <a:cs typeface="Simplified Arabic" pitchFamily="18" charset="-78"/>
              </a:rPr>
              <a:t>أهداف الدراسة </a:t>
            </a:r>
            <a:endParaRPr lang="fr-FR" sz="6000" b="1" dirty="0">
              <a:solidFill>
                <a:schemeClr val="tx1"/>
              </a:solidFill>
              <a:latin typeface="Simplified Arabic" pitchFamily="18" charset="-78"/>
              <a:cs typeface="Simplified Arabic" pitchFamily="18" charset="-78"/>
            </a:endParaRPr>
          </a:p>
        </p:txBody>
      </p:sp>
      <p:sp>
        <p:nvSpPr>
          <p:cNvPr id="37" name="Ruban vers le bas 30"/>
          <p:cNvSpPr/>
          <p:nvPr/>
        </p:nvSpPr>
        <p:spPr>
          <a:xfrm>
            <a:off x="15550359" y="22886998"/>
            <a:ext cx="13501782" cy="2428892"/>
          </a:xfrm>
          <a:prstGeom prst="ribbon">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solidFill>
                  <a:schemeClr val="tx1"/>
                </a:solidFill>
                <a:latin typeface="Simplified Arabic" pitchFamily="18" charset="-78"/>
                <a:cs typeface="Simplified Arabic" pitchFamily="18" charset="-78"/>
              </a:rPr>
              <a:t>التساؤلات الفرعية</a:t>
            </a:r>
            <a:endParaRPr lang="fr-FR" sz="6000" b="1" dirty="0">
              <a:solidFill>
                <a:schemeClr val="tx1"/>
              </a:solidFill>
              <a:latin typeface="Simplified Arabic" pitchFamily="18" charset="-78"/>
              <a:cs typeface="Simplified Arabic" pitchFamily="18" charset="-78"/>
            </a:endParaRPr>
          </a:p>
        </p:txBody>
      </p:sp>
      <p:sp>
        <p:nvSpPr>
          <p:cNvPr id="38" name="Ruban vers le bas 29"/>
          <p:cNvSpPr/>
          <p:nvPr/>
        </p:nvSpPr>
        <p:spPr>
          <a:xfrm>
            <a:off x="15336045" y="18243528"/>
            <a:ext cx="13716096" cy="2071702"/>
          </a:xfrm>
          <a:prstGeom prst="ribbon">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solidFill>
                  <a:schemeClr val="tx1"/>
                </a:solidFill>
                <a:latin typeface="Simplified Arabic" pitchFamily="18" charset="-78"/>
                <a:cs typeface="Simplified Arabic" pitchFamily="18" charset="-78"/>
              </a:rPr>
              <a:t>تحديد الإشكالية</a:t>
            </a:r>
            <a:endParaRPr lang="fr-FR" sz="6000" b="1" dirty="0">
              <a:solidFill>
                <a:schemeClr val="tx1"/>
              </a:solidFill>
              <a:latin typeface="Simplified Arabic" pitchFamily="18" charset="-78"/>
              <a:cs typeface="Simplified Arabic" pitchFamily="18" charset="-78"/>
            </a:endParaRPr>
          </a:p>
        </p:txBody>
      </p:sp>
      <p:sp>
        <p:nvSpPr>
          <p:cNvPr id="39" name="Ruban vers le bas 29"/>
          <p:cNvSpPr/>
          <p:nvPr/>
        </p:nvSpPr>
        <p:spPr>
          <a:xfrm>
            <a:off x="977007" y="16600454"/>
            <a:ext cx="13716096" cy="2786082"/>
          </a:xfrm>
          <a:prstGeom prst="ribbon">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solidFill>
                  <a:schemeClr val="tx1"/>
                </a:solidFill>
                <a:latin typeface="Simplified Arabic" pitchFamily="18" charset="-78"/>
                <a:cs typeface="Simplified Arabic" pitchFamily="18" charset="-78"/>
              </a:rPr>
              <a:t>أدوات جمع البيانات</a:t>
            </a:r>
            <a:endParaRPr lang="fr-FR" sz="6000" b="1" dirty="0">
              <a:solidFill>
                <a:schemeClr val="tx1"/>
              </a:solidFill>
              <a:latin typeface="Simplified Arabic" pitchFamily="18" charset="-78"/>
              <a:cs typeface="Simplified Arabic" pitchFamily="18" charset="-78"/>
            </a:endParaRPr>
          </a:p>
        </p:txBody>
      </p:sp>
      <p:sp>
        <p:nvSpPr>
          <p:cNvPr id="40" name="Ruban vers le bas 29"/>
          <p:cNvSpPr/>
          <p:nvPr/>
        </p:nvSpPr>
        <p:spPr>
          <a:xfrm>
            <a:off x="834131" y="34674268"/>
            <a:ext cx="13716096" cy="2428892"/>
          </a:xfrm>
          <a:prstGeom prst="ribbon">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DZ" sz="6000" b="1" dirty="0" smtClean="0">
              <a:solidFill>
                <a:schemeClr val="tx1"/>
              </a:solidFill>
              <a:latin typeface="Simplified Arabic" pitchFamily="18" charset="-78"/>
              <a:cs typeface="Simplified Arabic" pitchFamily="18" charset="-78"/>
            </a:endParaRPr>
          </a:p>
          <a:p>
            <a:pPr algn="ctr"/>
            <a:r>
              <a:rPr lang="ar-DZ" sz="6000" b="1" dirty="0" smtClean="0">
                <a:solidFill>
                  <a:schemeClr val="tx1"/>
                </a:solidFill>
                <a:latin typeface="Simplified Arabic" pitchFamily="18" charset="-78"/>
                <a:cs typeface="Simplified Arabic" pitchFamily="18" charset="-78"/>
              </a:rPr>
              <a:t>الدراسات التطبيقية</a:t>
            </a:r>
          </a:p>
          <a:p>
            <a:pPr algn="ctr"/>
            <a:endParaRPr lang="fr-FR" sz="6000" b="1" dirty="0">
              <a:solidFill>
                <a:schemeClr val="tx1"/>
              </a:solidFill>
              <a:latin typeface="Simplified Arabic" pitchFamily="18" charset="-78"/>
              <a:cs typeface="Simplified Arabic" pitchFamily="18" charset="-78"/>
            </a:endParaRPr>
          </a:p>
        </p:txBody>
      </p:sp>
      <p:sp>
        <p:nvSpPr>
          <p:cNvPr id="41" name="Ruban vers le bas 29"/>
          <p:cNvSpPr/>
          <p:nvPr/>
        </p:nvSpPr>
        <p:spPr>
          <a:xfrm>
            <a:off x="834131" y="10885414"/>
            <a:ext cx="13716096" cy="2071702"/>
          </a:xfrm>
          <a:prstGeom prst="ribbon">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solidFill>
                  <a:schemeClr val="tx1"/>
                </a:solidFill>
                <a:latin typeface="Simplified Arabic" pitchFamily="18" charset="-78"/>
                <a:cs typeface="Simplified Arabic" pitchFamily="18" charset="-78"/>
              </a:rPr>
              <a:t>المنهج المستخدم</a:t>
            </a:r>
            <a:endParaRPr lang="fr-FR" sz="6000" b="1" dirty="0">
              <a:solidFill>
                <a:schemeClr val="tx1"/>
              </a:solidFill>
              <a:latin typeface="Simplified Arabic" pitchFamily="18" charset="-78"/>
              <a:cs typeface="Simplified Arabic" pitchFamily="18"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462</TotalTime>
  <Words>378</Words>
  <Application>Microsoft Office PowerPoint</Application>
  <PresentationFormat>مخصص</PresentationFormat>
  <Paragraphs>43</Paragraphs>
  <Slides>1</Slides>
  <Notes>1</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Thème Office</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Akram</dc:creator>
  <cp:lastModifiedBy>PC-INFO</cp:lastModifiedBy>
  <cp:revision>73</cp:revision>
  <dcterms:created xsi:type="dcterms:W3CDTF">2015-02-25T10:21:42Z</dcterms:created>
  <dcterms:modified xsi:type="dcterms:W3CDTF">2015-03-04T10:28:08Z</dcterms:modified>
</cp:coreProperties>
</file>